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Authenticom Customer Success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Empowering our CSMs to Drive Value &amp; Retention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Deep product understanding across our suite</a:t>
            </a:r>
          </a:p>
          <a:p>
            <a:pPr/>
            <a:r>
              <a:t>Mastery of CS fundamentals: communication, onboarding, renewals, growth</a:t>
            </a:r>
          </a:p>
          <a:p>
            <a:pPr/>
            <a:r>
              <a:t>Confidence through role-play and practical learning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Phase 1 – Product Cross-Training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DealerVault</a:t>
            </a:r>
          </a:p>
          <a:p>
            <a:pPr/>
            <a:r>
              <a:t>RecordRecharge</a:t>
            </a:r>
          </a:p>
          <a:p>
            <a:pPr/>
            <a:r>
              <a:t>Data Standardization Services</a:t>
            </a:r>
          </a:p>
          <a:p>
            <a:pPr/>
            <a:r>
              <a:t>Format: Daily walkthroughs, Q&amp;A, team-led demos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Phase 2 – Customer Success Training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Week 1: Role of CSM</a:t>
            </a:r>
          </a:p>
          <a:p>
            <a:pPr/>
            <a:r>
              <a:t>Week 2: Communication &amp; Relationship Building</a:t>
            </a:r>
          </a:p>
          <a:p>
            <a:pPr/>
            <a:r>
              <a:t>Week 3: Onboarding Excellence</a:t>
            </a:r>
          </a:p>
          <a:p>
            <a:pPr/>
            <a:r>
              <a:t>Week 4: Data-Driven Success</a:t>
            </a:r>
          </a:p>
          <a:p>
            <a:pPr/>
            <a:r>
              <a:t>Week 5: Renewals &amp; Expansion</a:t>
            </a:r>
          </a:p>
          <a:p>
            <a:pPr/>
            <a:r>
              <a:t>Week 6: Difficult Conversations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1: The Role of Customer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Lifecycle ownership, proactive engagement, retention mindset</a:t>
            </a:r>
          </a:p>
          <a:p>
            <a:pPr/>
            <a:r>
              <a:t>Course: HubSpot Academy - Customer Success Manager Fundamentals</a:t>
            </a:r>
          </a:p>
          <a:p>
            <a:pPr/>
            <a:r>
              <a:t>Book: 'Customer Success' by Nick Mehta et al.</a:t>
            </a:r>
          </a:p>
          <a:p>
            <a:pPr/>
            <a:r>
              <a:t>Activity: Roundtable discussion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2: Communication &amp; Relationship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Active listening, consultative tone, empathy</a:t>
            </a:r>
          </a:p>
          <a:p>
            <a:pPr/>
            <a:r>
              <a:t>Course: LinkedIn Learning - Business Communication</a:t>
            </a:r>
          </a:p>
          <a:p>
            <a:pPr/>
            <a:r>
              <a:t>Book: 'Never Split the Difference' by Chris Voss</a:t>
            </a:r>
          </a:p>
          <a:p>
            <a:pPr/>
            <a:r>
              <a:t>Activity: Call review workshop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3: Product Enablement &amp; Onboarding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Training customers, success planning, first value delivery</a:t>
            </a:r>
          </a:p>
          <a:p>
            <a:pPr/>
            <a:r>
              <a:t>Course: Custify Academy - Onboarding and Retention</a:t>
            </a:r>
          </a:p>
          <a:p>
            <a:pPr/>
            <a:r>
              <a:t>Activity: Mock onboarding checklist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4: Data-Driven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Using data to spot risks/opportunities</a:t>
            </a:r>
          </a:p>
          <a:p>
            <a:pPr/>
            <a:r>
              <a:t>Course: Google Looker Studio for Beginners</a:t>
            </a:r>
          </a:p>
          <a:p>
            <a:pPr/>
            <a:r>
              <a:t>Book: 'Measure What Matters' by John Doerr</a:t>
            </a:r>
          </a:p>
          <a:p>
            <a:pPr/>
            <a:r>
              <a:t>Activity: Analyze customer health dashboard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5: Renewals &amp; 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Account growth strategy, renewal forecasting, objection handling</a:t>
            </a:r>
          </a:p>
          <a:p>
            <a:pPr/>
            <a:r>
              <a:t>Course: Gainsight Pulse Library - Renewal Conversations</a:t>
            </a:r>
          </a:p>
          <a:p>
            <a:pPr/>
            <a:r>
              <a:t>Book: 'The Expansion Sale' by Erik Peterson &amp; Tim Riesterer</a:t>
            </a:r>
          </a:p>
          <a:p>
            <a:pPr/>
            <a:r>
              <a:t>Activity: QBR simulation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6: Difficult Conversations &amp; Conflict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Skills: De-escalation, managing churn risk</a:t>
            </a:r>
          </a:p>
          <a:p>
            <a:pPr/>
            <a:r>
              <a:t>Course: Alison - Dealing with Difficult Customers</a:t>
            </a:r>
          </a:p>
          <a:p>
            <a:pPr/>
            <a:r>
              <a:t>Book: 'Radical Candor' by Kim Scott</a:t>
            </a:r>
          </a:p>
          <a:p>
            <a:pPr/>
            <a:r>
              <a:t>Activity: Churn-risk roleplay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Book Club &amp; Ongoing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Quarterly book selection and team discussions</a:t>
            </a:r>
          </a:p>
          <a:p>
            <a:pPr/>
            <a:r>
              <a:t>Rotate facilitators for team ownership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Customer Success Toolkit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CSMs build a toolkit over 6 weeks</a:t>
            </a:r>
          </a:p>
          <a:p>
            <a:pPr/>
            <a:r>
              <a:t>Includes product sheets, onboarding flowcharts, review decks</a:t>
            </a:r>
          </a:p>
          <a:p>
            <a:pPr/>
            <a:r>
              <a:t>Used for onboarding new CSMs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Support channels for questions</a:t>
            </a:r>
          </a:p>
          <a:p>
            <a:pPr/>
            <a:r>
              <a:t>Slack group / LMS / tracking tool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